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3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-89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CDA63-C518-4B97-A819-CECB1989F8A2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65A68-19A1-4EEF-8ED9-DF13CF988C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87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Amazon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keynesis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so what is Amazon Kinesis service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Amazon Kinesis is an AWS manage offering to collect process and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in real time now this data is essentially stream data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is stream data by the way now essentially streaming data means the data that is generated continuously and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size are usually small but however there could be Exceptions there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large data events as well but in general streaming data is continuously generated data usually they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of small size so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keynesis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can collect this continuously generated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and it can process them in real time and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in real time and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you get the timely Insight now this type of stream processing is really important for a business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me give an example now imagine that you have lost your credit card or your debit card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person who stole it will start buying stuff from various places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maybe he will go to ATM to ATM and withdraw cash try to drain your account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let's assume your bank has a system that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analyzed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real-time events from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ATMs or transaction events in real time and it can process these events and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any fraudulent activities so in this imaginary case your banking system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 that there's a fluid activities happening in your account it will inform you immediately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can take actions accordingly or else the banking system could itself may be disable the card and then let it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 you because it's very time critical right because that person could get all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 in your bank account really quickly so you have to act immediately the banking system has to act immediately so that's where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stream processing really comes in handy now imagine if your bank only process the data the ATM data and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ATM data event so these transactions events only at the night as a batch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so in that case at the time the bank identified there has been some Freedom activities happen in your bank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 then it's too late so that's why the value of the data 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really high SN when they arrived so this graph it shows that now here in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 axis is the value of data and on the x axis it's the arrival time of that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 when the data is just arrived the business value of that data can be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high and when the time goes on the value of the data also goes down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that's why it's really important to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in real time and get timely inside so you can react to this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very quickly now in AWS Cloud the service that allows you to do this real-time processing 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kinesis okay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921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go now it's available and now that I have a data stream I can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producing data to it or ingesting data to it so here in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717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section you have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 section here I can use Kinesis agent I can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this in a server so this is a Java application and then start sending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to the Stream I can also use AWS SDK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can also use another Library which is specific for Kinesis which is called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Kinesis producer Library now this has some additional capabilities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82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the consumers so once you have data in the Stream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connect the Kinesis data analytics application or else you can push that data to a Kinesis data fire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hose so you can batch and put them into different targets and you can also use Kinesis client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 the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KCl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if you have used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kpl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produce the data the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KCl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easily used to consume that data as well but here AWS Lambda is not particularly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mentioned but you can go to AWS Lambda service which I have already bookmarked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you can just search for it Lambda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15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it a new tab now go ahead and create a function I call it stream processor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I'll go ahead and create the function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842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now from the Lambda console itself I can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attach the triggers that trigger this Lambda function so if you click add trigger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642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can select a source in this case I can search for kinesis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go and then I can search for the Kinesis data stream in this region which is my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stream here I can enable the trigger and there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a bunch of configuration like the batch size starting position batch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and additional settings what happens if something got failed free try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tumbling window so on and so forth we are going to learn all about that in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course but right now I'll just go ahead and click add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here when I click add I get an error it says please ensure the role can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 git records get Shard iterator and few other actions related to the Stream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this is essentially as with any other thing in AWS in order to communicate between two Services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 permission should be declared now how am I going to do that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this case the Lambda is going to pull the data from the stream so we have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associate this permission using an IAM role to this Lambda function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143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how am I going to do that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this case the Lambda is going to pull the data from the stream so we have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associate this permission using an IAM role to this Lambda function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IM is the service that we can grant permission to AWS Services AWS users so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and so forth in AWS ecosystem so here right now if we go to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section of my Lambda function you can see there's the permission tab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there's automatically a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role created for this Lambda function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this IM role defines the permissions that this Lambda function has so I can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into it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open the IM console and the role section for this IM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457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open the IM console and the role section for this IM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is open and here under the permissions so this is the current permission that Lambda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has added upon creation so it's only allowing it to log data to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watch it doesn't have anything related to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thinances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what we can do here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add some additional permission so I can click add permission to this role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attach policies permission policy let's search for kinesis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here we have a bunch of managed IM policies now these are managed by AWS you can create your own policy as well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for now I will give MSN currencies read only access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I'll attach this policy to this particular role so then this role will have that permission if you scroll down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here now this role is attached to the Lambda functions meaning that our Lambda function also has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only permission for any Guinness stream in this account you can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as granular as if you want with IM permissions but this is just a small demo so I'll go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06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open the IM console and the role section for this IM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is open and here under the permissions so this is the current permission that Lambda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has added upon creation so it's only allowing it to log data to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watch it doesn't have anything related to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thinances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what we can do here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add some additional permission so I can click add permission to this role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attach policies permission policy let's search for kinesis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here we have a bunch of managed IM policies now these are managed by AWS you can create your own policy as well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for now I will give MSN currencies read only access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I'll attach this policy to this particular role so then this role will have that permission if you scroll down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here now this role is attached to the Lambda functions meaning that our Lambda function also has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only permission for any Guinness stream in this account you can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as granular as if you want with IM permissions but this is just a small demo so I'll go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032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open the IM console and the role section for this IM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is open and here under the permissions so this is the current permission that Lambda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has added upon creation so it's only allowing it to log data to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watch it doesn't have anything related to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thinances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what we can do here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add some additional permission so I can click add permission to this role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attach policies permission policy let's search for kinesis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here we have a bunch of managed IM policies now these are managed by AWS you can create your own policy as well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for now I will give amazon</a:t>
            </a:r>
            <a:r>
              <a:rPr lang="en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kinesis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read only access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I'll attach this policy to this particular role so then this role will have that permission if you scroll down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here now this role is attached to the Lambda functions meaning that our Lambda function also has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only permission for any Guinness stream in this account you can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as granular as if you want with IM permissions but this is just a small demo so I'll go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05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let's have a look at all the Services Under This Kinesis family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first service is kinesis data stream now for short we call it KDs</a:t>
            </a:r>
          </a:p>
          <a:p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stream is essentially used to ingest real-time data at scale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can create a Kinesis data stream that can ingest data at high throughput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high volume of data you do that by increasing the shared counts of a</a:t>
            </a:r>
          </a:p>
          <a:p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keynesis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stream now we are going to learn more about charts in upcoming slides but in general a data stream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Kinesis data stream is consists of shards so if you add more shot it can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ingest more data and there are two modes to it on demand mode and provision mode in on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 mode the short count will be automatically managed for you in provision mode you have to decide how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shots do you need for your Kinesis data stream but the most important thing that you should remember is that this Kinesis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stream is not a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meaning that regardless you are using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 demand mode or the provision mode you either have to pay for the stream hours or The Shard of us plus the data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you're ingesting we'll talk about that in detail when you are talking about shards but in high level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</a:t>
            </a:r>
            <a:endParaRPr lang="en-IN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stream is allow you to ingest data in real time </a:t>
            </a: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617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I'll go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ahead and add the trigger again and let's see if this time I can create this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 correctly select the service and go ahead and click it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 go now it's properly created in the UI itself you can see our Lambda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is triggered by this Kinesis data stream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303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this is just the overview we have to go in detail how does this integration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 and what are the consideration and also we will build a stream processing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with Kinesis and AWS Lambda so now that you have some understanding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Shard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how Kinesis looks like in AWS console let's understand a little bit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about shards because shards is the core component of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Kinesis data stream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580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Kinesis data stream so if you look at the Kinesis data stream you will ingest data and then you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consume data but in order to ingest data the stream has to include one or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shards as you remember you can go up to 500 shards per stream depending upon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that you are in and you can also extend it by pressing a support request to AWS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Shard essentially is the unit of scale in Kinesis data stream so if you want more throughput you will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shards and if you want to decrease the throughput of the stream you can reduce the shards by merging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shots together however if you're using the on demand mode then this is handled for you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so we already discussed you can go up to 500 or 200 charts per stream based upon the region that you are 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455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a Shard you can ingest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records into that shards here you can use AWS SDK or produce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to ingest records into the stream so here we have record one two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four five six seven eight so on and so forth now here are few characteristics of these records now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records that you ingest into a Shard are append only meaning that once you have the record in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Stream in the chart you can't delete it unless of course the retention period is expired and the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keynesis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itself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222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records that you ingest into a Shard are append only meaning that once you have the record in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Stream in the chart you can't delete it unless of course the retention period is expired and the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keynesis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itself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that record do you remember the default retention period is 24 hours you can extend up to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year so when consumers are consuming these records even after one consumer consume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particular record it is still not deleted so multiple consumers can consume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data record now unlike in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sqsq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is the manage queue service in AWS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 record is consumed by a consumer then it is removed in Kinesis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not the case one record can be consumed by multiple consumers we will compare and contrast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Kinesis with other services later in this course but for now remember that the records in a Kinesis data stream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 shard can be consumed by multiple consumers and the other thing is these records are ordered in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 that they are added to the shard and when you are ingesting record to Kinesis data stream into a Shard you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to specify two attributes one is partition key and the other one 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 number now when you're adding record to the Kinesis data stream each record will automatically be assign 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 number now sequence number automatically increases according to the arrival time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it's important to note that if we consider a Shard the records are ordered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sequence number unless of course you are not using this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called Kinesis parallelization factor with AWS Lambda now this is a little bit of advanced topic we are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 to learn about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indiness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course as well but in general if you put records into Kinesis stream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ordered in the way that they arrived and this order is guaranteed within 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 now when you consider a record there are two properties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one is the partition key and the other one is sequence number you already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heard about the sequence number these automatically generated at the time they are added to the stream by Kinesis you</a:t>
            </a: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20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 if you put records into Kinesis stream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ordered in the way that they arrived and this order is guaranteed within 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 now when you consider a record there are two properties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one is the partition key and the other one is sequence number you already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heard about the sequence number these automatically generated at the time they are added to the stream by Kinesis you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also Define your own sequence number if you will but they automatically generated but the partition key is something that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need to associate with each and every record that you are ingesting to the Stream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this is a very valuable property why is that because partition key is the value that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determines The Shard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426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however if you have multiple shards just like in this example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are ingesting the data the partition key determines which shards the data is ingested to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however keep in mind that there could be records belongs to different partition key landed onto the same shard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is that possible this is because Kinesis uses a hash function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use this partition key as an argument to this hash function and identify what Shard these records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belongs to so there could be occasions two partition key has the same Shard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now for example let's imagine that we are ingesting record and this records include partition key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partition key one two three four five six seven eight one two eight but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stream only has three shards so it's obvious that multiple partition key could land it to the same shard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1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we have kinesis</a:t>
            </a:r>
          </a:p>
          <a:p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firehorse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now Kinesis fire hose is essentially used to transport this stream of data to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targets now it can transport data to multiple targets such as Amazon S3 bucket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elasticsearch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 Amazon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redshift for data warehousing or any other HTTP endpoints as well now when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 transporting this data to targets through Kinesis firehose you can batch them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batch this data by time you can say you know batch the data in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5 minute or three minute two minutes or 60 seconds and then send the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to the Target or else you can batch this data by the data volume you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say batch when it accumulates one megabyte of data batch the data by one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megabyte chunks however this time-wise batching and the volume wise patching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goes together so Kinesis fire hose look at both of these values and Patch the data by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whatever the threshold it hits first it could be time or it could be the volume now the most important thing about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Kinesis fire hose is that this is a truly a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do I mean by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means if you are not processing data through firehose you're not being charged but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there's another thing that you should remember that Kinesis firehose is not real-time data processing it's near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data processing unlike in Kinesis data streams which can process data in milliseconds Kinesis firehose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only process data after a minimum of one minute or 60 seconds all right </a:t>
            </a: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74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look at the next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which is kinesis data analytics now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analytics is essentially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to process the stream data in real time now it can work both with the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Kinesis data stream and kinesis firehose you can connect Kinesis data analytics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process the data in Kinesis data streams and fire host very easily and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are pressing the data with Kinesis data analytics you can use a language similar to SQL or SQL and in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 to that there are a bunch of SQL template or SQL templates available for you that you can directly use to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those data in real time all right</a:t>
            </a: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03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look at the next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which is kinesis data analytics now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analytics is essentially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to process the stream data in real time now it can work both with the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Kinesis data stream and kinesis firehose you can connect Kinesis data analytics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process the data in Kinesis data streams and fire host very easily and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are pressing the data with Kinesis data analytics you can use a language similar to SQL or SQL and in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 to that there are a bunch of SQL template or SQL templates available for you that you can directly use to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those data in real time all right</a:t>
            </a: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83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next service in Kinesis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 is kinesis video streams now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streams and kinesis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firehorse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process data streams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about video streams so if you have like thousands of cameras streaming videos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process this data that's where the Kinesis video streams comes into picture Kinesis video streams as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name implies it can ingest video streams and process these video streams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time you can use this service together with other AI services like AWS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comprehend to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details in a picture frame so on and so forth so this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really useful to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video streams in real time now these are the main four services that is under Kinesis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right</a:t>
            </a: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859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let's have a look at Kinesis data stream in detail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Kinesis Data Stream(KDS)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right so when you create a Kinesis data stream you have to Define how many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shards does that stream consist of now there are two modes that currency data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 supports on demand mode and provision mode so if you are using on demand mode you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 have to necessarily Define how many shards that your stream needs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if you're using the provision mode you have to define the number of shards so what's so important about these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shards now charts is essentially determines the throughput that this stream can supports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each shot can support 1000 records per second data ingestion or one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megabyte of data per second whichever comes first and in the other side the consumers can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one of the shards maximum up to two megabyte per second or 5 reads per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so the recommendation here is if you know exactly how much throughput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 would you need with your data stream then you can use the provision mode or else you probably be using the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on-demand mode but keep in mind there are different consideration for the on-demand mode which we are going to look at it little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 but right now I want you to know that a stream consist data stream is consist of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shards so when you have a Kinesis data stream then you can start producing data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Stream so here either you can have Kinesis producer applications running in ec2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machines or you can directly push data to the currency data stream using AWS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sdks</a:t>
            </a:r>
            <a:endParaRPr lang="en-IN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 you can set up Kinesis agents in your service it could be even on-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endParaRPr lang="en-IN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that will push data to the </a:t>
            </a:r>
            <a:r>
              <a:rPr lang="en-IN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kinesi</a:t>
            </a:r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 so once the data is ingested the shards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retain that data by default up to 24 hours you can extend up to 7 Days</a:t>
            </a:r>
          </a:p>
          <a:p>
            <a:r>
              <a:rPr lang="en-IN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up to one year but you have to pay for additional retention time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on the other side you can Define your consumers so you can write your consumer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and this application can also be run in ec2 instances and when you process this data in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 then you can send them into other targets like Amazon S3 you can persist that in</a:t>
            </a:r>
          </a:p>
          <a:p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dynamodb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on and so forth now in addition to this you can Define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consumers as well now here you can use AWS Lambda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this is a powerful integration we are going to learn a lot about AWS Lambda and Kinesis how they work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 now before diving into shards and producers consumers and AWS Lambda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give you a quick demo about how does Kinesis service looks like in AWS console</a:t>
            </a:r>
          </a:p>
          <a:p>
            <a:endParaRPr lang="en-IN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230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a service you can even bookmark it so here in the landing page I can start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 Kinesis data stream or Kinesis data fire host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even kinetics data analytics application now here's a handy pricing calculator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you'll see how much you'll be charged for per chart per hour so here in this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Virginia region it's 0.015 dollars power in addition to that when you are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ingesting data there's another additional charge to it now if we select Kinesis fire hose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it's only charged for the data ingestion see there's no any hourly cost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you do not ingest any data in a month you won't be charged so that's a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truly a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but here I will select message data stream and go ahead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4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select message data stream and go ahead and click create data stream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first data stream to name and then I'm supposed to select the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mode is it on demand or provision so here for this demo I'll select permission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 have to Define how many shards do I need in my stream I'll keep it just one shard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create up to 500 shards per stream but this is soft limit you can always contact AWS and increase the</a:t>
            </a:r>
          </a:p>
          <a:p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quots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 to give you some information what's the right capacity and what's the rate capacity like I mentioned if you have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one shard your entire stream throughput is one megabyte per second and thousand records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second so if I make it 2 then it become 2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megabytes per second and two thousand records per second you get the idea right now keep it back to one</a:t>
            </a: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all and I'll go ahead and create the Stream so it will take few minutes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65A68-19A1-4EEF-8ED9-DF13CF988C7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89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48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22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93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45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63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82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70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8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79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39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96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CD36D-0D87-48CE-9334-4FCB68A73AB7}" type="datetimeFigureOut">
              <a:rPr lang="en-IN" smtClean="0"/>
              <a:t>22-10-2023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68A9F-48CC-47DC-A4B2-B72EBA9E8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02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9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1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0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3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1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3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9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40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4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66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34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66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0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64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2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3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6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4253</Words>
  <Application>Microsoft Office PowerPoint</Application>
  <PresentationFormat>Widescreen</PresentationFormat>
  <Paragraphs>305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Samiuddin</dc:creator>
  <cp:lastModifiedBy>mohammad Samiuddin</cp:lastModifiedBy>
  <cp:revision>17</cp:revision>
  <dcterms:created xsi:type="dcterms:W3CDTF">2023-10-22T04:38:49Z</dcterms:created>
  <dcterms:modified xsi:type="dcterms:W3CDTF">2023-10-22T07:28:18Z</dcterms:modified>
</cp:coreProperties>
</file>